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94" r:id="rId3"/>
    <p:sldId id="256" r:id="rId4"/>
    <p:sldId id="289" r:id="rId5"/>
    <p:sldId id="293" r:id="rId6"/>
    <p:sldId id="291" r:id="rId7"/>
    <p:sldId id="259" r:id="rId8"/>
    <p:sldId id="257" r:id="rId9"/>
    <p:sldId id="296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66"/>
    <a:srgbClr val="B2B2B2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D70089-3CFB-4ABC-87DA-C4F43BE656D9}" type="datetimeFigureOut">
              <a:rPr lang="en-US"/>
              <a:pPr>
                <a:defRPr/>
              </a:pPr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2EB0FC-0130-4BFD-8D70-1EDD39C60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54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405A3C-BF98-47E7-8714-4CFE39F54DF2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405A3C-BF98-47E7-8714-4CFE39F54DF2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38499-6AF4-44F4-8CF1-60A52A0A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334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85A10-FC6D-4E06-A531-57D96C069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75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272C-159E-46EF-A544-21AD8EEEB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98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22ACC-6A58-4AE0-BC6E-1CCAD36B7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211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6A0CC-A5F9-4E09-A68B-29E59370F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2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0B134-E549-4FA5-9243-3E24E1860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95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2C57-AB4E-4C32-8AC5-44AA17D48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122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3A536-F6A6-441F-82CA-836C60160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67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901A4-5FB3-4A80-B78E-4BD73E043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42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63683-F0CB-4A3B-8C38-DDFA7BD10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87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C7B96-35E4-4C3C-A569-F3E628145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926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6362BA-7737-40B1-B3C0-73D13D8A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2057400" y="2743200"/>
            <a:ext cx="4495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Revue"/>
              </a:rPr>
              <a:t>Chính taû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H tap TD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172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0" y="620395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Ảnh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chụp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Bác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Hồ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</a:rPr>
              <a:t>đ</a:t>
            </a:r>
            <a:r>
              <a:rPr lang="en-US" sz="2800" b="1" dirty="0" err="1" smtClean="0">
                <a:solidFill>
                  <a:srgbClr val="FF0000"/>
                </a:solidFill>
              </a:rPr>
              <a:t>ang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tập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thể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dục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318400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153400" cy="46545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1" descr="Buomb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989638"/>
            <a:ext cx="76962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295400" y="152400"/>
            <a:ext cx="762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+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dục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</a:p>
        </p:txBody>
      </p:sp>
      <p:pic>
        <p:nvPicPr>
          <p:cNvPr id="106503" name="Picture 7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15319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1295400" y="2099608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</a:rPr>
              <a:t>  </a:t>
            </a:r>
            <a:r>
              <a:rPr lang="en-US" sz="4000" dirty="0" err="1">
                <a:latin typeface="Times New Roman" pitchFamily="18" charset="0"/>
              </a:rPr>
              <a:t>Vì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mỗi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người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dân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yếu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ớt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tức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cả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nước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yếu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ớt</a:t>
            </a:r>
            <a:r>
              <a:rPr lang="en-US" sz="4000" dirty="0">
                <a:latin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</a:rPr>
              <a:t>mỗi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người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dân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mạnh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khỏe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cả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nước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mạnh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khỏe</a:t>
            </a:r>
            <a:r>
              <a:rPr lang="en-US" sz="4000" dirty="0">
                <a:latin typeface="Times New Roman" pitchFamily="18" charset="0"/>
              </a:rPr>
              <a:t>.</a:t>
            </a:r>
          </a:p>
        </p:txBody>
      </p:sp>
      <p:sp>
        <p:nvSpPr>
          <p:cNvPr id="106507" name="Rectangle 11"/>
          <p:cNvSpPr>
            <a:spLocks noRot="1" noChangeArrowheads="1"/>
          </p:cNvSpPr>
          <p:nvPr/>
        </p:nvSpPr>
        <p:spPr bwMode="auto">
          <a:xfrm>
            <a:off x="3886200" y="228600"/>
            <a:ext cx="502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1" hangingPunct="1"/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523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/>
      <p:bldP spid="1065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153400" cy="46545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191869"/>
            <a:ext cx="7620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+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mấy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326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153400" cy="46545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1" descr="Buomb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989638"/>
            <a:ext cx="76962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81000" y="0"/>
            <a:ext cx="6858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+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hoa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hoa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447800" y="15240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990600" y="20574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4572000" y="30480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1143000" y="45720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178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214313" cy="1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00200"/>
            <a:ext cx="2143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63" y="106363"/>
            <a:ext cx="8910637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898525" y="152400"/>
            <a:ext cx="7102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/>
              <a:t>(2) . Điền vào chỗ trống:</a:t>
            </a:r>
          </a:p>
          <a:p>
            <a:pPr eaLnBrk="1" hangingPunct="1"/>
            <a:r>
              <a:rPr lang="en-US" sz="3200" b="1"/>
              <a:t>a) </a:t>
            </a:r>
            <a:r>
              <a:rPr lang="en-US" sz="3200" b="1">
                <a:solidFill>
                  <a:srgbClr val="FF0000"/>
                </a:solidFill>
              </a:rPr>
              <a:t>s</a:t>
            </a:r>
            <a:r>
              <a:rPr lang="en-US" sz="3200" b="1"/>
              <a:t> hay </a:t>
            </a:r>
            <a:r>
              <a:rPr lang="en-US" sz="3200" b="1">
                <a:solidFill>
                  <a:srgbClr val="FF0000"/>
                </a:solidFill>
              </a:rPr>
              <a:t>x</a:t>
            </a:r>
            <a:r>
              <a:rPr lang="en-US" sz="3200" b="1"/>
              <a:t> ?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8534400" cy="54625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Giảm 20 cân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/>
              <a:t>    Một người to béo kể với bạn 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/>
              <a:t>     - Tôi muốn gầy bớt đi, bác …ĩ khuyên là mỗi …áng phải cưỡi ngựa chạy mươi vòng …ung quanh thị …ã. Tôi theo lời khuyên đó đã một tháng nay.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/>
              <a:t>    - Kết quả ra …ao ? – Người bạn hỏi 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/>
              <a:t>    - Kết quả là con ngựa mà tôi cưỡi …út mất 20 cân.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/>
              <a:t>         </a:t>
            </a:r>
            <a:r>
              <a:rPr lang="en-US" sz="2800" b="1" i="1"/>
              <a:t>Truyện vui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705600" y="49530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57200" y="28336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71800" y="43576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527675" y="23622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232025" y="3276600"/>
            <a:ext cx="434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162800" y="28194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0" grpId="0"/>
      <p:bldP spid="3081" grpId="0"/>
      <p:bldP spid="3082" grpId="0"/>
      <p:bldP spid="3083" grpId="0"/>
      <p:bldP spid="30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898525" y="152400"/>
            <a:ext cx="7102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/>
              <a:t>(2) . </a:t>
            </a:r>
            <a:r>
              <a:rPr lang="en-US" sz="3200" b="1" dirty="0" err="1"/>
              <a:t>Điền</a:t>
            </a:r>
            <a:r>
              <a:rPr lang="en-US" sz="3200" b="1" dirty="0"/>
              <a:t> </a:t>
            </a:r>
            <a:r>
              <a:rPr lang="en-US" sz="3200" b="1" dirty="0" err="1"/>
              <a:t>vào</a:t>
            </a:r>
            <a:r>
              <a:rPr lang="en-US" sz="3200" b="1" dirty="0"/>
              <a:t> </a:t>
            </a:r>
            <a:r>
              <a:rPr lang="en-US" sz="3200" b="1" dirty="0" err="1"/>
              <a:t>chỗ</a:t>
            </a:r>
            <a:r>
              <a:rPr lang="en-US" sz="3200" b="1" dirty="0"/>
              <a:t> </a:t>
            </a:r>
            <a:r>
              <a:rPr lang="en-US" sz="3200" b="1" dirty="0" err="1"/>
              <a:t>trống</a:t>
            </a:r>
            <a:r>
              <a:rPr lang="en-US" sz="3200" b="1" dirty="0"/>
              <a:t>:</a:t>
            </a:r>
          </a:p>
          <a:p>
            <a:pPr eaLnBrk="1" hangingPunct="1"/>
            <a:r>
              <a:rPr lang="en-US" sz="3200" b="1" dirty="0"/>
              <a:t>b</a:t>
            </a:r>
            <a:r>
              <a:rPr lang="en-US" sz="3200" b="1" dirty="0" smtClean="0"/>
              <a:t>) </a:t>
            </a:r>
            <a:r>
              <a:rPr lang="en-US" sz="3200" b="1" dirty="0" smtClean="0">
                <a:solidFill>
                  <a:srgbClr val="FF0000"/>
                </a:solidFill>
              </a:rPr>
              <a:t>in</a:t>
            </a:r>
            <a:r>
              <a:rPr lang="en-US" sz="3200" b="1" dirty="0" smtClean="0"/>
              <a:t> </a:t>
            </a:r>
            <a:r>
              <a:rPr lang="en-US" sz="3200" b="1" dirty="0"/>
              <a:t>hay </a:t>
            </a:r>
            <a:r>
              <a:rPr lang="en-US" sz="3200" b="1" dirty="0" err="1" smtClean="0">
                <a:solidFill>
                  <a:srgbClr val="FF0000"/>
                </a:solidFill>
              </a:rPr>
              <a:t>inh</a:t>
            </a:r>
            <a:r>
              <a:rPr lang="en-US" sz="3200" b="1" dirty="0" smtClean="0"/>
              <a:t> </a:t>
            </a:r>
            <a:r>
              <a:rPr lang="en-US" sz="3200" b="1" dirty="0"/>
              <a:t>?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52400" y="1143000"/>
            <a:ext cx="9067800" cy="5693866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Xếp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ba</a:t>
            </a:r>
            <a:endParaRPr lang="en-US" sz="2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/>
              <a:t>    </a:t>
            </a:r>
            <a:r>
              <a:rPr lang="en-US" sz="2800" b="1" dirty="0" err="1" smtClean="0"/>
              <a:t>Chinh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khoe</a:t>
            </a:r>
            <a:r>
              <a:rPr lang="en-US" sz="2800" b="1" dirty="0"/>
              <a:t> </a:t>
            </a:r>
            <a:r>
              <a:rPr lang="en-US" sz="2800" b="1" dirty="0" err="1" smtClean="0"/>
              <a:t>với</a:t>
            </a:r>
            <a:r>
              <a:rPr lang="en-US" sz="2800" b="1" dirty="0"/>
              <a:t> </a:t>
            </a:r>
            <a:r>
              <a:rPr lang="en-US" sz="2800" b="1" dirty="0" err="1"/>
              <a:t>Tín</a:t>
            </a:r>
            <a:r>
              <a:rPr lang="en-US" sz="2800" b="1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/>
              <a:t>     - </a:t>
            </a:r>
            <a:r>
              <a:rPr lang="en-US" sz="2800" b="1" dirty="0" err="1" smtClean="0"/>
              <a:t>Bạn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Vinh</a:t>
            </a:r>
            <a:r>
              <a:rPr lang="en-US" sz="2800" b="1" dirty="0"/>
              <a:t> </a:t>
            </a:r>
            <a:r>
              <a:rPr lang="en-US" sz="2800" b="1" dirty="0" err="1" smtClean="0"/>
              <a:t>lớp</a:t>
            </a:r>
            <a:r>
              <a:rPr lang="en-US" sz="2800" b="1" dirty="0"/>
              <a:t> </a:t>
            </a:r>
            <a:r>
              <a:rPr lang="en-US" sz="2800" b="1" dirty="0" smtClean="0"/>
              <a:t>m___ </a:t>
            </a:r>
            <a:r>
              <a:rPr lang="en-US" sz="2800" b="1" dirty="0" err="1"/>
              <a:t>l</a:t>
            </a:r>
            <a:r>
              <a:rPr lang="en-US" sz="2800" b="1" dirty="0" err="1" smtClean="0"/>
              <a:t>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một</a:t>
            </a:r>
            <a:r>
              <a:rPr lang="en-US" sz="2800" b="1" dirty="0"/>
              <a:t> </a:t>
            </a:r>
            <a:r>
              <a:rPr lang="en-US" sz="2800" b="1" dirty="0" err="1" smtClean="0"/>
              <a:t>vận</a:t>
            </a:r>
            <a:r>
              <a:rPr lang="en-US" sz="2800" b="1" dirty="0" smtClean="0"/>
              <a:t> </a:t>
            </a:r>
            <a:r>
              <a:rPr lang="vi-VN" sz="2800" b="1" dirty="0" smtClean="0"/>
              <a:t>động</a:t>
            </a:r>
            <a:r>
              <a:rPr lang="en-US" sz="2800" b="1" dirty="0"/>
              <a:t> </a:t>
            </a:r>
            <a:r>
              <a:rPr lang="en-US" sz="2800" b="1" dirty="0" err="1" smtClean="0"/>
              <a:t>viên</a:t>
            </a:r>
            <a:r>
              <a:rPr lang="en-US" sz="2800" b="1" dirty="0" smtClean="0"/>
              <a:t> </a:t>
            </a:r>
            <a:r>
              <a:rPr lang="vi-VN" sz="2800" b="1" dirty="0" smtClean="0"/>
              <a:t>đ</a:t>
            </a:r>
            <a:r>
              <a:rPr lang="en-US" sz="2800" b="1" dirty="0" err="1" smtClean="0"/>
              <a:t>iền</a:t>
            </a:r>
            <a:r>
              <a:rPr lang="en-US" sz="2800" b="1" dirty="0" smtClean="0"/>
              <a:t> k___ </a:t>
            </a:r>
            <a:r>
              <a:rPr lang="en-US" sz="2800" b="1" dirty="0"/>
              <a:t>. </a:t>
            </a:r>
            <a:r>
              <a:rPr lang="en-US" sz="2800" b="1" dirty="0" err="1" smtClean="0"/>
              <a:t>Tháng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</a:t>
            </a:r>
            <a:r>
              <a:rPr lang="vi-VN" sz="2800" b="1" dirty="0" smtClean="0"/>
              <a:t>ước</a:t>
            </a:r>
            <a:r>
              <a:rPr lang="en-US" sz="2800" b="1" dirty="0"/>
              <a:t> </a:t>
            </a:r>
            <a:r>
              <a:rPr lang="en-US" sz="2800" b="1" dirty="0" err="1" smtClean="0"/>
              <a:t>có</a:t>
            </a:r>
            <a:r>
              <a:rPr lang="en-US" sz="2800" b="1" dirty="0"/>
              <a:t> </a:t>
            </a:r>
            <a:r>
              <a:rPr lang="en-US" sz="2800" b="1" dirty="0" err="1" smtClean="0"/>
              <a:t>cuộc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</a:t>
            </a:r>
            <a:r>
              <a:rPr lang="en-US" sz="2800" b="1" dirty="0"/>
              <a:t>, </a:t>
            </a:r>
            <a:r>
              <a:rPr lang="en-US" sz="2800" b="1" dirty="0" err="1" smtClean="0"/>
              <a:t>bạn</a:t>
            </a:r>
            <a:r>
              <a:rPr lang="en-US" sz="2800" b="1" dirty="0"/>
              <a:t> </a:t>
            </a:r>
            <a:r>
              <a:rPr lang="en-US" sz="2800" b="1" dirty="0" err="1" smtClean="0"/>
              <a:t>ấy</a:t>
            </a:r>
            <a:r>
              <a:rPr lang="en-US" sz="2800" b="1" dirty="0"/>
              <a:t> </a:t>
            </a:r>
            <a:r>
              <a:rPr lang="en-US" sz="2800" b="1" dirty="0" err="1" smtClean="0"/>
              <a:t>về</a:t>
            </a:r>
            <a:r>
              <a:rPr lang="en-US" sz="2800" b="1" dirty="0"/>
              <a:t> </a:t>
            </a:r>
            <a:r>
              <a:rPr lang="en-US" sz="2800" b="1" dirty="0" err="1" smtClean="0"/>
              <a:t>thứ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</a:t>
            </a:r>
            <a:r>
              <a:rPr lang="en-US" sz="2800" b="1" dirty="0" smtClean="0"/>
              <a:t> </a:t>
            </a:r>
            <a:r>
              <a:rPr lang="vi-VN" sz="2800" b="1" dirty="0" smtClean="0"/>
              <a:t>đấy</a:t>
            </a:r>
            <a:r>
              <a:rPr lang="en-US" sz="2800" b="1" dirty="0"/>
              <a:t>. </a:t>
            </a:r>
            <a:r>
              <a:rPr lang="en-US" sz="2800" b="1" dirty="0" err="1" smtClean="0"/>
              <a:t>Cậu</a:t>
            </a:r>
            <a:r>
              <a:rPr lang="en-US" sz="2800" b="1" dirty="0"/>
              <a:t> </a:t>
            </a:r>
            <a:r>
              <a:rPr lang="en-US" sz="2800" b="1" dirty="0" err="1" smtClean="0"/>
              <a:t>có</a:t>
            </a:r>
            <a:r>
              <a:rPr lang="en-US" sz="2800" b="1" dirty="0" smtClean="0"/>
              <a:t> t__ </a:t>
            </a:r>
            <a:r>
              <a:rPr lang="en-US" sz="2800" b="1" dirty="0" err="1" smtClean="0"/>
              <a:t>không</a:t>
            </a:r>
            <a:r>
              <a:rPr lang="en-US" sz="2800" b="1" dirty="0" smtClean="0"/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  <a:r>
              <a:rPr lang="en-US" sz="2800" b="1" dirty="0" err="1" smtClean="0"/>
              <a:t>Tín</a:t>
            </a:r>
            <a:r>
              <a:rPr lang="en-US" sz="2800" b="1" dirty="0"/>
              <a:t> </a:t>
            </a:r>
            <a:r>
              <a:rPr lang="en-US" sz="2800" b="1" dirty="0" err="1" smtClean="0"/>
              <a:t>hỏi</a:t>
            </a:r>
            <a:r>
              <a:rPr lang="en-US" sz="2800" b="1" dirty="0" smtClean="0"/>
              <a:t>:</a:t>
            </a:r>
            <a:endParaRPr lang="en-US" sz="2800" b="1" dirty="0"/>
          </a:p>
          <a:p>
            <a:pPr eaLnBrk="1" hangingPunct="1">
              <a:spcBef>
                <a:spcPct val="50000"/>
              </a:spcBef>
            </a:pPr>
            <a:r>
              <a:rPr lang="en-US" sz="2800" b="1" dirty="0"/>
              <a:t>    - </a:t>
            </a:r>
            <a:r>
              <a:rPr lang="en-US" sz="2800" b="1" dirty="0" err="1" smtClean="0"/>
              <a:t>Có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bao</a:t>
            </a:r>
            <a:r>
              <a:rPr lang="en-US" sz="2800" b="1" dirty="0"/>
              <a:t> </a:t>
            </a:r>
            <a:r>
              <a:rPr lang="en-US" sz="2800" b="1" dirty="0" err="1" smtClean="0"/>
              <a:t>nhiêu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</a:t>
            </a:r>
            <a:r>
              <a:rPr lang="vi-VN" sz="2800" b="1" dirty="0" smtClean="0"/>
              <a:t>ười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</a:t>
            </a:r>
            <a:r>
              <a:rPr lang="en-US" sz="2800" b="1" dirty="0"/>
              <a:t> </a:t>
            </a:r>
            <a:r>
              <a:rPr lang="en-US" sz="2800" b="1" dirty="0" err="1" smtClean="0"/>
              <a:t>mà</a:t>
            </a:r>
            <a:r>
              <a:rPr lang="en-US" sz="2800" b="1" dirty="0"/>
              <a:t> </a:t>
            </a:r>
            <a:r>
              <a:rPr lang="en-US" sz="2800" b="1" dirty="0" err="1" smtClean="0"/>
              <a:t>bạn</a:t>
            </a:r>
            <a:r>
              <a:rPr lang="en-US" sz="2800" b="1" dirty="0"/>
              <a:t> </a:t>
            </a:r>
            <a:r>
              <a:rPr lang="en-US" sz="2800" b="1" dirty="0" err="1" smtClean="0"/>
              <a:t>ấy</a:t>
            </a:r>
            <a:r>
              <a:rPr lang="en-US" sz="2800" b="1" dirty="0" smtClean="0"/>
              <a:t> </a:t>
            </a:r>
            <a:r>
              <a:rPr lang="vi-VN" sz="2800" b="1" dirty="0" smtClean="0"/>
              <a:t>đứng</a:t>
            </a:r>
            <a:r>
              <a:rPr lang="en-US" sz="2800" b="1" dirty="0"/>
              <a:t> </a:t>
            </a:r>
            <a:r>
              <a:rPr lang="en-US" sz="2800" b="1" dirty="0" err="1" smtClean="0"/>
              <a:t>thứ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</a:t>
            </a:r>
            <a:r>
              <a:rPr lang="en-US" sz="2800" b="1" dirty="0" smtClean="0"/>
              <a:t>?</a:t>
            </a:r>
            <a:endParaRPr lang="en-US" sz="2800" b="1" dirty="0"/>
          </a:p>
          <a:p>
            <a:pPr eaLnBrk="1" hangingPunct="1">
              <a:spcBef>
                <a:spcPct val="50000"/>
              </a:spcBef>
            </a:pPr>
            <a:r>
              <a:rPr lang="en-US" sz="2800" b="1" dirty="0"/>
              <a:t>    - À, </a:t>
            </a:r>
            <a:r>
              <a:rPr lang="en-US" sz="2800" b="1" dirty="0" smtClean="0"/>
              <a:t>à</a:t>
            </a:r>
            <a:r>
              <a:rPr lang="en-US" sz="2800" b="1" dirty="0"/>
              <a:t>. </a:t>
            </a:r>
            <a:r>
              <a:rPr lang="en-US" sz="2800" b="1" dirty="0" err="1" smtClean="0"/>
              <a:t>Đấy</a:t>
            </a:r>
            <a:r>
              <a:rPr lang="en-US" sz="2800" b="1" dirty="0"/>
              <a:t> </a:t>
            </a:r>
            <a:r>
              <a:rPr lang="en-US" sz="2800" b="1" dirty="0" err="1" smtClean="0"/>
              <a:t>là</a:t>
            </a:r>
            <a:r>
              <a:rPr lang="en-US" sz="2800" b="1" dirty="0"/>
              <a:t> </a:t>
            </a:r>
            <a:r>
              <a:rPr lang="en-US" sz="2800" b="1" dirty="0" err="1" smtClean="0"/>
              <a:t>một</a:t>
            </a:r>
            <a:r>
              <a:rPr lang="en-US" sz="2800" b="1" dirty="0"/>
              <a:t> </a:t>
            </a:r>
            <a:r>
              <a:rPr lang="en-US" sz="2800" b="1" dirty="0" err="1" smtClean="0"/>
              <a:t>cuộc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</a:t>
            </a:r>
            <a:r>
              <a:rPr lang="en-US" sz="2800" b="1" dirty="0"/>
              <a:t> ở </a:t>
            </a:r>
            <a:r>
              <a:rPr lang="en-US" sz="2800" b="1" dirty="0" err="1" smtClean="0"/>
              <a:t>nhóm</a:t>
            </a:r>
            <a:r>
              <a:rPr lang="en-US" sz="2800" b="1" dirty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/>
              <a:t>. </a:t>
            </a:r>
            <a:r>
              <a:rPr lang="en-US" sz="2800" b="1" dirty="0" err="1" smtClean="0"/>
              <a:t>Có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</a:t>
            </a:r>
            <a:r>
              <a:rPr lang="en-US" sz="2800" b="1" dirty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s___ </a:t>
            </a:r>
            <a:r>
              <a:rPr lang="en-US" sz="2800" b="1" dirty="0" err="1" smtClean="0"/>
              <a:t>tham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gia</a:t>
            </a:r>
            <a:r>
              <a:rPr lang="en-US" sz="2800" b="1" dirty="0"/>
              <a:t> </a:t>
            </a:r>
            <a:r>
              <a:rPr lang="en-US" sz="2800" b="1" dirty="0" err="1" smtClean="0"/>
              <a:t>thôi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      </a:t>
            </a:r>
            <a:r>
              <a:rPr lang="en-US" sz="2800" b="1" i="1" dirty="0" err="1"/>
              <a:t>Truyện</a:t>
            </a:r>
            <a:r>
              <a:rPr lang="en-US" sz="2800" b="1" i="1" dirty="0"/>
              <a:t> </a:t>
            </a:r>
            <a:r>
              <a:rPr lang="en-US" sz="2800" b="1" i="1" dirty="0" err="1"/>
              <a:t>vui</a:t>
            </a:r>
            <a:endParaRPr lang="en-US" sz="2800" b="1" i="1" dirty="0"/>
          </a:p>
        </p:txBody>
      </p:sp>
      <p:sp>
        <p:nvSpPr>
          <p:cNvPr id="2" name="Rectangle 1"/>
          <p:cNvSpPr/>
          <p:nvPr/>
        </p:nvSpPr>
        <p:spPr>
          <a:xfrm>
            <a:off x="2286000" y="3286780"/>
            <a:ext cx="702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in</a:t>
            </a:r>
            <a:r>
              <a:rPr lang="en-US" sz="2800" b="1" dirty="0"/>
              <a:t>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071916" y="5613748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inh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42378" y="282958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inh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480148" y="2412304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inh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81400" y="2451970"/>
            <a:ext cx="70789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057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`&amp;quot;&quot;/&gt;&lt;property id=&quot;20307&quot; value=&quot;28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84&quot;/&gt;&lt;/object&gt;&lt;object type=&quot;3&quot; unique_id=&quot;10007&quot;&gt;&lt;property id=&quot;20148&quot; value=&quot;5&quot;/&gt;&lt;property id=&quot;20300&quot; value=&quot;Slide 4&quot;/&gt;&lt;property id=&quot;20307&quot; value=&quot;256&quot;/&gt;&lt;/object&gt;&lt;object type=&quot;3&quot; unique_id=&quot;10008&quot;&gt;&lt;property id=&quot;20148&quot; value=&quot;5&quot;/&gt;&lt;property id=&quot;20300&quot; value=&quot;Slide 5&quot;/&gt;&lt;property id=&quot;20307&quot; value=&quot;278&quot;/&gt;&lt;/object&gt;&lt;object type=&quot;3&quot; unique_id=&quot;10009&quot;&gt;&lt;property id=&quot;20148&quot; value=&quot;5&quot;/&gt;&lt;property id=&quot;20300&quot; value=&quot;Slide 6&quot;/&gt;&lt;property id=&quot;20307&quot; value=&quot;279&quot;/&gt;&lt;/object&gt;&lt;object type=&quot;3&quot; unique_id=&quot;10010&quot;&gt;&lt;property id=&quot;20148&quot; value=&quot;5&quot;/&gt;&lt;property id=&quot;20300&quot; value=&quot;Slide 7&quot;/&gt;&lt;property id=&quot;20307&quot; value=&quot;276&quot;/&gt;&lt;/object&gt;&lt;object type=&quot;3&quot; unique_id=&quot;10011&quot;&gt;&lt;property id=&quot;20148&quot; value=&quot;5&quot;/&gt;&lt;property id=&quot;20300&quot; value=&quot;Slide 8&quot;/&gt;&lt;property id=&quot;20307&quot; value=&quot;259&quot;/&gt;&lt;/object&gt;&lt;object type=&quot;3&quot; unique_id=&quot;10012&quot;&gt;&lt;property id=&quot;20148&quot; value=&quot;5&quot;/&gt;&lt;property id=&quot;20300&quot; value=&quot;Slide 9&quot;/&gt;&lt;property id=&quot;20307&quot; value=&quot;257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8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296</Words>
  <Application>Microsoft Office PowerPoint</Application>
  <PresentationFormat>On-screen Show (4:3)</PresentationFormat>
  <Paragraphs>35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79 NGUYEN TRONG 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`</dc:title>
  <dc:creator>Hi</dc:creator>
  <cp:lastModifiedBy>ts83dnk</cp:lastModifiedBy>
  <cp:revision>65</cp:revision>
  <dcterms:created xsi:type="dcterms:W3CDTF">2009-02-08T03:37:48Z</dcterms:created>
  <dcterms:modified xsi:type="dcterms:W3CDTF">2017-04-11T14:18:50Z</dcterms:modified>
</cp:coreProperties>
</file>